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YJ" initials="Y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72" y="108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commentAuthors" Target="commentAuthors.xml"  /><Relationship Id="rId22" Type="http://schemas.openxmlformats.org/officeDocument/2006/relationships/presProps" Target="presProps.xml"  /><Relationship Id="rId23" Type="http://schemas.openxmlformats.org/officeDocument/2006/relationships/viewProps" Target="viewProps.xml"  /><Relationship Id="rId24" Type="http://schemas.openxmlformats.org/officeDocument/2006/relationships/theme" Target="theme/theme1.xml"  /><Relationship Id="rId25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78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40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60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809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36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746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22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71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90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684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30819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5384C-E3BB-4B65-A960-B9C38A640A05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9C78D-AF7B-4A17-9448-330716609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4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2.png"  /><Relationship Id="rId3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png"  /><Relationship Id="rId3" Type="http://schemas.openxmlformats.org/officeDocument/2006/relationships/image" Target="../media/image20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183" y="748145"/>
            <a:ext cx="9296555" cy="5229312"/>
          </a:xfrm>
        </p:spPr>
      </p:pic>
    </p:spTree>
    <p:extLst>
      <p:ext uri="{BB962C8B-B14F-4D97-AF65-F5344CB8AC3E}">
        <p14:creationId xmlns:p14="http://schemas.microsoft.com/office/powerpoint/2010/main" val="315737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비주얼노벨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연출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–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효과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다양한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연출방식은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쓰이지 않음</a:t>
            </a:r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주인공이 눈을 감았다 뜨는 효과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,</a:t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빛이 번쩍하며 다가오는 효과</a:t>
            </a:r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위의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2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가지가 반복적으로 쓰이며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,</a:t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그것 말고 기억에 남는 효과는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없었다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142" y="1825625"/>
            <a:ext cx="5181600" cy="4351337"/>
          </a:xfrm>
        </p:spPr>
      </p:pic>
    </p:spTree>
    <p:extLst>
      <p:ext uri="{BB962C8B-B14F-4D97-AF65-F5344CB8AC3E}">
        <p14:creationId xmlns:p14="http://schemas.microsoft.com/office/powerpoint/2010/main" val="72879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비주얼노벨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연출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</a:t>
            </a:r>
            <a:r>
              <a:rPr lang="ko-KR" altLang="en-US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사운드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65265" y="1825625"/>
            <a:ext cx="5454535" cy="4351338"/>
          </a:xfrm>
        </p:spPr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대신 연출의 많은 부분을 소리로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채우고 있다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엑스트라 모두가 보이스를 갖고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있어서 게임이 꽉 찬 느낌이 있다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유튜브 영상에 자주 나오는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것들이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곳곳에 쓰인다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. </a:t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(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요리왕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비룡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감탄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롤 핑 소리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) </a:t>
            </a:r>
          </a:p>
          <a:p>
            <a:pPr marL="0" indent="0">
              <a:buNone/>
            </a:pP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407429" cy="4201102"/>
          </a:xfrm>
        </p:spPr>
      </p:pic>
    </p:spTree>
    <p:extLst>
      <p:ext uri="{BB962C8B-B14F-4D97-AF65-F5344CB8AC3E}">
        <p14:creationId xmlns:p14="http://schemas.microsoft.com/office/powerpoint/2010/main" val="354270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비주얼노벨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연출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만화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75" y="1825625"/>
            <a:ext cx="5699325" cy="4351338"/>
          </a:xfrm>
        </p:spPr>
      </p:pic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897023" cy="4351338"/>
          </a:xfrm>
        </p:spPr>
      </p:pic>
    </p:spTree>
    <p:extLst>
      <p:ext uri="{BB962C8B-B14F-4D97-AF65-F5344CB8AC3E}">
        <p14:creationId xmlns:p14="http://schemas.microsoft.com/office/powerpoint/2010/main" val="294789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비주얼노벨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연출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캐릭터 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다양한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스탠딩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CG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와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CG </a:t>
            </a: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캐릭터가 입고 있는 옷이 자주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바뀌는데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계속 새로운 느낌을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준다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. </a:t>
            </a: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하지만 캐릭터 표정은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다양하진</a:t>
            </a:r>
            <a: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않은 편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. 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340927" cy="4351338"/>
          </a:xfrm>
        </p:spPr>
      </p:pic>
    </p:spTree>
    <p:extLst>
      <p:ext uri="{BB962C8B-B14F-4D97-AF65-F5344CB8AC3E}">
        <p14:creationId xmlns:p14="http://schemas.microsoft.com/office/powerpoint/2010/main" val="275711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캐릭터 옷 예시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22" y="1825625"/>
            <a:ext cx="5181600" cy="4101350"/>
          </a:xfrm>
        </p:spPr>
      </p:pic>
      <p:pic>
        <p:nvPicPr>
          <p:cNvPr id="6" name="내용 개체 틀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76" y="1825625"/>
            <a:ext cx="5457306" cy="4101350"/>
          </a:xfrm>
        </p:spPr>
      </p:pic>
    </p:spTree>
    <p:extLst>
      <p:ext uri="{BB962C8B-B14F-4D97-AF65-F5344CB8AC3E}">
        <p14:creationId xmlns:p14="http://schemas.microsoft.com/office/powerpoint/2010/main" val="125672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스토리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장점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가볍고 간단한 문체의 진행</a:t>
            </a:r>
            <a: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찐따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느낌을 살리면서도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유머러스한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진행 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현실적인 이야기처럼 게임 내에서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전부 있을법한 일이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펼쳐짐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고백했다가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차인다거나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등등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5"/>
            <a:ext cx="5181600" cy="4351338"/>
          </a:xfrm>
        </p:spPr>
      </p:pic>
    </p:spTree>
    <p:extLst>
      <p:ext uri="{BB962C8B-B14F-4D97-AF65-F5344CB8AC3E}">
        <p14:creationId xmlns:p14="http://schemas.microsoft.com/office/powerpoint/2010/main" val="201640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스토리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단점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캐릭터들이 입체적이지 않다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그냥 착한 주인공과 여주인공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그냥 주인공을 가로막는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나쁜놈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현실적인 이야기의 마지막이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동화책처럼 끝나는 것이 아쉬움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4"/>
            <a:ext cx="5624333" cy="4275917"/>
          </a:xfrm>
        </p:spPr>
      </p:pic>
    </p:spTree>
    <p:extLst>
      <p:ext uri="{BB962C8B-B14F-4D97-AF65-F5344CB8AC3E}">
        <p14:creationId xmlns:p14="http://schemas.microsoft.com/office/powerpoint/2010/main" val="10804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algn="ctr">
              <a:defRPr/>
            </a:pPr>
            <a:r>
              <a:rPr lang="ko-KR" altLang="en-US">
                <a:latin typeface="a도담도담"/>
                <a:ea typeface="a도담도담"/>
              </a:rPr>
              <a:t>후원자</a:t>
            </a:r>
            <a:endParaRPr lang="ko-KR" altLang="en-US">
              <a:latin typeface="a도담도담"/>
              <a:ea typeface="a도담도담"/>
            </a:endParaRPr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38788" y="1656051"/>
            <a:ext cx="5792229" cy="4059093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17653" y="1646430"/>
            <a:ext cx="4129424" cy="4066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algn="ctr">
              <a:defRPr/>
            </a:pPr>
            <a:r>
              <a:rPr lang="ko-KR" altLang="en-US">
                <a:latin typeface="a도담도담"/>
                <a:ea typeface="a도담도담"/>
              </a:rPr>
              <a:t>하면서 느낀 점</a:t>
            </a:r>
            <a:endParaRPr lang="ko-KR" altLang="en-US">
              <a:latin typeface="a도담도담"/>
              <a:ea typeface="a도담도담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591800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현재 있는 미지의 밤 프롤로그 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훨씬 더 가볍게 바꿨으면 한다</a:t>
            </a:r>
            <a:br>
              <a:rPr lang="en-US" altLang="ko-KR">
                <a:latin typeface="a도담도담"/>
                <a:ea typeface="a도담도담"/>
              </a:rPr>
            </a:b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배경이 더 추가됐으면 좋겠다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연출이 엄청 다양할 필요까지는 없다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조합 시스템이 나중에 귀찮아지진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않을까</a:t>
            </a:r>
            <a:r>
              <a:rPr lang="en-US" altLang="ko-KR">
                <a:latin typeface="a도담도담"/>
                <a:ea typeface="a도담도담"/>
              </a:rPr>
              <a:t>?</a:t>
            </a: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플레이타임 </a:t>
            </a:r>
            <a:r>
              <a:rPr lang="en-US" altLang="ko-KR">
                <a:latin typeface="a도담도담"/>
                <a:ea typeface="a도담도담"/>
              </a:rPr>
              <a:t>2.6</a:t>
            </a:r>
            <a:r>
              <a:rPr lang="ko-KR" altLang="en-US">
                <a:latin typeface="a도담도담"/>
                <a:ea typeface="a도담도담"/>
              </a:rPr>
              <a:t>시간이었으나 꽤나 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길게 느껴졌다</a:t>
            </a:r>
            <a:endParaRPr lang="en-US" altLang="ko-KR">
              <a:latin typeface="a도담도담"/>
              <a:ea typeface="a도담도담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엑스트라 보이스가 있으면 좋지만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솔직히 없어도 된다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플레이하는 사람은</a:t>
            </a:r>
            <a:r>
              <a:rPr lang="en-US" altLang="ko-KR">
                <a:latin typeface="a도담도담"/>
                <a:ea typeface="a도담도담"/>
              </a:rPr>
              <a:t> </a:t>
            </a:r>
            <a:r>
              <a:rPr lang="ko-KR" altLang="en-US">
                <a:latin typeface="a도담도담"/>
                <a:ea typeface="a도담도담"/>
              </a:rPr>
              <a:t>배경을 그렇게 자세하게 보진 않는다</a:t>
            </a:r>
            <a:r>
              <a:rPr lang="en-US" altLang="ko-KR">
                <a:latin typeface="a도담도담"/>
                <a:ea typeface="a도담도담"/>
              </a:rPr>
              <a:t>. </a:t>
            </a: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조합이 게임적으로 확 연관이 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있었으면 좋겠다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캐릭터 표정은 다양한 편이 좋다</a:t>
            </a:r>
            <a:endParaRPr lang="en-US" altLang="ko-KR">
              <a:latin typeface="a도담도담"/>
              <a:ea typeface="a도담도담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끝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18547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러브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딜리버리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간단 요약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여자와 접점 하나 없던 주인공이 교통사고로 인연이 생기고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거기서부터 시작되는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찐따의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성장 연애 스토리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히로인은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학창시절 주인공을 괴롭혔던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권라떼와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주인공과 교통사고를 낸 카페 주인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반주희</a:t>
            </a:r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만화나 애니메이션 같은 느낌보단 더 현실적인 컨셉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721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주인공의 성장 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이야기 외적으로 주인공의 성장을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위해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스탯을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올려야 함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총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8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종류의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스탯을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올리며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주인공을 점점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인싸에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가깝게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꾸며가는 게임 요소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주인공의 성장을 확실히 체감하게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해주는 시스템이라고 생각했으나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..</a:t>
            </a: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5"/>
            <a:ext cx="5181600" cy="4351338"/>
          </a:xfrm>
        </p:spPr>
      </p:pic>
    </p:spTree>
    <p:extLst>
      <p:ext uri="{BB962C8B-B14F-4D97-AF65-F5344CB8AC3E}">
        <p14:creationId xmlns:p14="http://schemas.microsoft.com/office/powerpoint/2010/main" val="116890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큰 의미가 없는 성장 시스템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644" y="1825625"/>
            <a:ext cx="5338156" cy="4351338"/>
          </a:xfrm>
        </p:spPr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다음 이야기 진행을 위해 반드시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스탯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조건을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만족해야함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다른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스탯이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아무리 높아도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스토리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스탯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조건이 낮다면 진행이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불가능하다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결국 성장 시스템은 스토리 조건이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시키는 대로 따라가기만 할 뿐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62299"/>
            <a:ext cx="5181600" cy="4414664"/>
          </a:xfrm>
        </p:spPr>
      </p:pic>
    </p:spTree>
    <p:extLst>
      <p:ext uri="{BB962C8B-B14F-4D97-AF65-F5344CB8AC3E}">
        <p14:creationId xmlns:p14="http://schemas.microsoft.com/office/powerpoint/2010/main" val="310090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성장 시스템 문제점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48393" y="1825625"/>
            <a:ext cx="5371407" cy="4351338"/>
          </a:xfrm>
        </p:spPr>
        <p:txBody>
          <a:bodyPr>
            <a:normAutofit lnSpcReduction="10000"/>
          </a:bodyPr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심지어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히로인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분기에서도 성장은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아무 역할도 하지 않는다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결국 나중에는 이야기 진행을 위해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귀찮게 클릭을 해야하는 짜증나는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시스템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우리 게임의 조합 기능도 이렇게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될 가능성이 있지 않을까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? </a:t>
            </a:r>
            <a: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932593" cy="4351338"/>
          </a:xfrm>
        </p:spPr>
      </p:pic>
    </p:spTree>
    <p:extLst>
      <p:ext uri="{BB962C8B-B14F-4D97-AF65-F5344CB8AC3E}">
        <p14:creationId xmlns:p14="http://schemas.microsoft.com/office/powerpoint/2010/main" val="179183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algn="ctr">
              <a:defRPr/>
            </a:pPr>
            <a:r>
              <a:rPr lang="ko-KR" altLang="en-US">
                <a:latin typeface="a도담도담"/>
                <a:ea typeface="a도담도담"/>
              </a:rPr>
              <a:t>게임화면 </a:t>
            </a:r>
            <a:r>
              <a:rPr lang="en-US" altLang="ko-KR">
                <a:latin typeface="a도담도담"/>
                <a:ea typeface="a도담도담"/>
              </a:rPr>
              <a:t>-</a:t>
            </a:r>
            <a:r>
              <a:rPr lang="ko-KR" altLang="en-US">
                <a:latin typeface="a도담도담"/>
                <a:ea typeface="a도담도담"/>
              </a:rPr>
              <a:t> </a:t>
            </a:r>
            <a:r>
              <a:rPr lang="en-US" altLang="ko-KR">
                <a:latin typeface="a도담도담"/>
                <a:ea typeface="a도담도담"/>
              </a:rPr>
              <a:t>UI</a:t>
            </a:r>
            <a:endParaRPr lang="en-US" altLang="ko-KR">
              <a:latin typeface="a도담도담"/>
              <a:ea typeface="a도담도담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전체적으로 </a:t>
            </a:r>
            <a:r>
              <a:rPr lang="en-US" altLang="ko-KR">
                <a:latin typeface="a도담도담"/>
                <a:ea typeface="a도담도담"/>
              </a:rPr>
              <a:t>UI</a:t>
            </a:r>
            <a:r>
              <a:rPr lang="ko-KR" altLang="en-US">
                <a:latin typeface="a도담도담"/>
                <a:ea typeface="a도담도담"/>
              </a:rPr>
              <a:t>가 거슬리지 않고 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굉장히 심플하다</a:t>
            </a:r>
            <a:r>
              <a:rPr lang="en-US" altLang="ko-KR">
                <a:latin typeface="a도담도담"/>
                <a:ea typeface="a도담도담"/>
              </a:rPr>
              <a:t> </a:t>
            </a: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하양</a:t>
            </a:r>
            <a:r>
              <a:rPr lang="en-US" altLang="ko-KR">
                <a:latin typeface="a도담도담"/>
                <a:ea typeface="a도담도담"/>
              </a:rPr>
              <a:t>, </a:t>
            </a:r>
            <a:r>
              <a:rPr lang="ko-KR" altLang="en-US">
                <a:latin typeface="a도담도담"/>
                <a:ea typeface="a도담도담"/>
              </a:rPr>
              <a:t>분홍</a:t>
            </a:r>
            <a:r>
              <a:rPr lang="en-US" altLang="ko-KR">
                <a:latin typeface="a도담도담"/>
                <a:ea typeface="a도담도담"/>
              </a:rPr>
              <a:t>, </a:t>
            </a:r>
            <a:r>
              <a:rPr lang="ko-KR" altLang="en-US">
                <a:latin typeface="a도담도담"/>
                <a:ea typeface="a도담도담"/>
              </a:rPr>
              <a:t>파랑 </a:t>
            </a:r>
            <a:r>
              <a:rPr lang="en-US" altLang="ko-KR">
                <a:latin typeface="a도담도담"/>
                <a:ea typeface="a도담도담"/>
              </a:rPr>
              <a:t>3</a:t>
            </a:r>
            <a:r>
              <a:rPr lang="ko-KR" altLang="en-US">
                <a:latin typeface="a도담도담"/>
                <a:ea typeface="a도담도담"/>
              </a:rPr>
              <a:t>가지 색으로 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되어있어 눈이 피곤하지 않다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en-US" altLang="ko-KR">
                <a:latin typeface="a도담도담"/>
                <a:ea typeface="a도담도담"/>
              </a:rPr>
              <a:t>UI</a:t>
            </a:r>
            <a:r>
              <a:rPr lang="ko-KR" altLang="en-US">
                <a:latin typeface="a도담도담"/>
                <a:ea typeface="a도담도담"/>
              </a:rPr>
              <a:t>가 게임 내용과 연결되어 있진 않지만</a:t>
            </a:r>
            <a:r>
              <a:rPr lang="en-US" altLang="ko-KR">
                <a:latin typeface="a도담도담"/>
                <a:ea typeface="a도담도담"/>
              </a:rPr>
              <a:t>, </a:t>
            </a:r>
            <a:r>
              <a:rPr lang="ko-KR" altLang="en-US">
                <a:latin typeface="a도담도담"/>
                <a:ea typeface="a도담도담"/>
              </a:rPr>
              <a:t>플레이 하면서 불편함은</a:t>
            </a:r>
            <a:br>
              <a:rPr lang="en-US" altLang="ko-KR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없었음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ko-KR" altLang="en-US">
              <a:latin typeface="a도담도담"/>
              <a:ea typeface="a도담도담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tretch>
            <a:fillRect/>
          </a:stretch>
        </p:blipFill>
        <p:spPr>
          <a:xfrm>
            <a:off x="6172199" y="1825625"/>
            <a:ext cx="5798127" cy="4351338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algn="ctr">
              <a:defRPr/>
            </a:pPr>
            <a:r>
              <a:rPr lang="ko-KR" altLang="en-US">
                <a:latin typeface="a도담도담"/>
                <a:ea typeface="a도담도담"/>
              </a:rPr>
              <a:t>설정 기능</a:t>
            </a:r>
            <a:endParaRPr lang="ko-KR" altLang="en-US">
              <a:latin typeface="a도담도담"/>
              <a:ea typeface="a도담도담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볼륨 크기</a:t>
            </a:r>
            <a:r>
              <a:rPr lang="en-US" altLang="ko-KR">
                <a:latin typeface="a도담도담"/>
                <a:ea typeface="a도담도담"/>
              </a:rPr>
              <a:t>,</a:t>
            </a:r>
            <a:r>
              <a:rPr lang="ko-KR" altLang="en-US">
                <a:latin typeface="a도담도담"/>
                <a:ea typeface="a도담도담"/>
              </a:rPr>
              <a:t> 텍스트 속도</a:t>
            </a:r>
            <a:r>
              <a:rPr lang="en-US" altLang="ko-KR">
                <a:latin typeface="a도담도담"/>
                <a:ea typeface="a도담도담"/>
              </a:rPr>
              <a:t>,</a:t>
            </a:r>
            <a:r>
              <a:rPr lang="ko-KR" altLang="en-US">
                <a:latin typeface="a도담도담"/>
                <a:ea typeface="a도담도담"/>
              </a:rPr>
              <a:t> 화면</a:t>
            </a:r>
            <a:r>
              <a:rPr lang="en-US" altLang="ko-KR">
                <a:latin typeface="a도담도담"/>
                <a:ea typeface="a도담도담"/>
              </a:rPr>
              <a:t>.</a:t>
            </a:r>
            <a:br>
              <a:rPr lang="ko-KR" altLang="en-US">
                <a:latin typeface="a도담도담"/>
                <a:ea typeface="a도담도담"/>
              </a:rPr>
            </a:br>
            <a:r>
              <a:rPr lang="en-US" altLang="ko-KR">
                <a:latin typeface="a도담도담"/>
                <a:ea typeface="a도담도담"/>
              </a:rPr>
              <a:t>3</a:t>
            </a:r>
            <a:r>
              <a:rPr lang="ko-KR" altLang="en-US">
                <a:latin typeface="a도담도담"/>
                <a:ea typeface="a도담도담"/>
              </a:rPr>
              <a:t>개의 기능이 전부다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en-US" altLang="ko-KR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텍스트 속도가 왼쪽이 빠르게인게</a:t>
            </a:r>
            <a:br>
              <a:rPr lang="ko-KR" altLang="en-US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굉장히 불편함 </a:t>
            </a:r>
            <a:br>
              <a:rPr lang="ko-KR" altLang="en-US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당연히 오른쪽이 아닌가</a:t>
            </a:r>
            <a:r>
              <a:rPr lang="en-US" altLang="ko-KR">
                <a:latin typeface="a도담도담"/>
                <a:ea typeface="a도담도담"/>
              </a:rPr>
              <a:t>?</a:t>
            </a:r>
            <a:r>
              <a:rPr lang="ko-KR" altLang="en-US">
                <a:latin typeface="a도담도담"/>
                <a:ea typeface="a도담도담"/>
              </a:rPr>
              <a:t> </a:t>
            </a:r>
            <a:br>
              <a:rPr lang="ko-KR" altLang="en-US">
                <a:latin typeface="a도담도담"/>
                <a:ea typeface="a도담도담"/>
              </a:rPr>
            </a:b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r>
              <a:rPr lang="ko-KR" altLang="en-US">
                <a:latin typeface="a도담도담"/>
                <a:ea typeface="a도담도담"/>
              </a:rPr>
              <a:t>기본적인 텍스트 속도가 음성에</a:t>
            </a:r>
            <a:br>
              <a:rPr lang="ko-KR" altLang="en-US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맞춰져서인지</a:t>
            </a:r>
            <a:r>
              <a:rPr lang="en-US" altLang="ko-KR">
                <a:latin typeface="a도담도담"/>
                <a:ea typeface="a도담도담"/>
              </a:rPr>
              <a:t>,</a:t>
            </a:r>
            <a:r>
              <a:rPr lang="ko-KR" altLang="en-US">
                <a:latin typeface="a도담도담"/>
                <a:ea typeface="a도담도담"/>
              </a:rPr>
              <a:t> 굉장히 느리다고 </a:t>
            </a:r>
            <a:br>
              <a:rPr lang="ko-KR" altLang="en-US">
                <a:latin typeface="a도담도담"/>
                <a:ea typeface="a도담도담"/>
              </a:rPr>
            </a:br>
            <a:r>
              <a:rPr lang="ko-KR" altLang="en-US">
                <a:latin typeface="a도담도담"/>
                <a:ea typeface="a도담도담"/>
              </a:rPr>
              <a:t>생각이 들었다 </a:t>
            </a:r>
            <a:endParaRPr lang="ko-KR" altLang="en-US">
              <a:latin typeface="a도담도담"/>
              <a:ea typeface="a도담도담"/>
            </a:endParaRPr>
          </a:p>
          <a:p>
            <a:pPr lvl="0">
              <a:defRPr/>
            </a:pPr>
            <a:endParaRPr lang="ko-KR" altLang="en-US">
              <a:latin typeface="a도담도담"/>
              <a:ea typeface="a도담도담"/>
            </a:endParaRPr>
          </a:p>
        </p:txBody>
      </p:sp>
      <p:pic>
        <p:nvPicPr>
          <p:cNvPr id="6" name="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tretch>
            <a:fillRect/>
          </a:stretch>
        </p:blipFill>
        <p:spPr>
          <a:xfrm>
            <a:off x="6172200" y="1812757"/>
            <a:ext cx="5783253" cy="41654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비주얼노벨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연출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-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배경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게임 플레이 내내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맵이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다양한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것이 느껴짐</a:t>
            </a:r>
            <a: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아주 짧은 </a:t>
            </a:r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씬에서의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배경도 전부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만들어져 있음 </a:t>
            </a:r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endParaRPr lang="en-US" altLang="ko-KR" dirty="0" smtClean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돌려쓰기가 없다는 점이 몰입을 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/>
            </a:r>
            <a:b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</a:b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더 좋게 한다 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621355" cy="4142913"/>
          </a:xfrm>
        </p:spPr>
      </p:pic>
    </p:spTree>
    <p:extLst>
      <p:ext uri="{BB962C8B-B14F-4D97-AF65-F5344CB8AC3E}">
        <p14:creationId xmlns:p14="http://schemas.microsoft.com/office/powerpoint/2010/main" val="277510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맵 예시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1840230"/>
            <a:ext cx="5580612" cy="313909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40230"/>
            <a:ext cx="5477164" cy="30809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026" y="5128866"/>
            <a:ext cx="484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엑스트라에게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 배달을 가는데 그곳마저 배경이 있다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07331" y="5128866"/>
            <a:ext cx="565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주 배경인 카페는 외부와 내부</a:t>
            </a:r>
            <a:r>
              <a:rPr lang="en-US" altLang="ko-KR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 smtClean="0">
                <a:latin typeface="a도담도담" panose="02020600000000000000" pitchFamily="18" charset="-127"/>
                <a:ea typeface="a도담도담" panose="02020600000000000000" pitchFamily="18" charset="-127"/>
              </a:rPr>
              <a:t>밤낮 버전이 존재한다 </a:t>
            </a:r>
            <a:endParaRPr lang="ko-KR" altLang="en-US" dirty="0"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56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394</ep:Words>
  <ep:PresentationFormat>와이드스크린</ep:PresentationFormat>
  <ep:Paragraphs>65</ep:Paragraphs>
  <ep:Slides>19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ep:HeadingPairs>
  <ep:TitlesOfParts>
    <vt:vector size="20" baseType="lpstr">
      <vt:lpstr>Office 테마</vt:lpstr>
      <vt:lpstr>슬라이드 1</vt:lpstr>
      <vt:lpstr>러브 딜리버리 간단 요약</vt:lpstr>
      <vt:lpstr>주인공의 성장</vt:lpstr>
      <vt:lpstr>큰 의미가 없는 성장 시스템</vt:lpstr>
      <vt:lpstr>성장 시스템 문제점</vt:lpstr>
      <vt:lpstr>게임화면 - UI</vt:lpstr>
      <vt:lpstr>설정 기능</vt:lpstr>
      <vt:lpstr>비주얼노벨 연출 - 배경</vt:lpstr>
      <vt:lpstr>맵 예시</vt:lpstr>
      <vt:lpstr>비주얼노벨 연출 – 효과</vt:lpstr>
      <vt:lpstr>비주얼노벨 연출 - 사운드</vt:lpstr>
      <vt:lpstr>비주얼노벨 연출 - 만화</vt:lpstr>
      <vt:lpstr>비주얼노벨 연출 - 캐릭터</vt:lpstr>
      <vt:lpstr>캐릭터 옷 예시</vt:lpstr>
      <vt:lpstr>스토리 - 장점</vt:lpstr>
      <vt:lpstr>스토리 - 단점</vt:lpstr>
      <vt:lpstr>후원자</vt:lpstr>
      <vt:lpstr>하면서 느낀 점</vt:lpstr>
      <vt:lpstr>끝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2022-06-09T02:52:45.000</dcterms:created>
  <dc:creator>YJ</dc:creator>
  <cp:lastModifiedBy>이윤제</cp:lastModifiedBy>
  <dcterms:modified xsi:type="dcterms:W3CDTF">2022-06-12T12:20:27.337</dcterms:modified>
  <cp:revision>20</cp:revision>
  <dc:title>PowerPoint 프레젠테이션</dc:title>
  <cp:version/>
</cp:coreProperties>
</file>

<file path=docProps/thumbnail.jpeg>
</file>